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76F2-6432-4BAB-892B-76B618490748}" type="datetimeFigureOut">
              <a:rPr lang="es-ES_tradnl" smtClean="0"/>
              <a:pPr/>
              <a:t>02/06/2013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EE527-B2B8-47EC-A334-246A5F9F9BE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76F2-6432-4BAB-892B-76B618490748}" type="datetimeFigureOut">
              <a:rPr lang="es-ES_tradnl" smtClean="0"/>
              <a:pPr/>
              <a:t>02/06/2013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EE527-B2B8-47EC-A334-246A5F9F9BE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76F2-6432-4BAB-892B-76B618490748}" type="datetimeFigureOut">
              <a:rPr lang="es-ES_tradnl" smtClean="0"/>
              <a:pPr/>
              <a:t>02/06/2013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EE527-B2B8-47EC-A334-246A5F9F9BE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76F2-6432-4BAB-892B-76B618490748}" type="datetimeFigureOut">
              <a:rPr lang="es-ES_tradnl" smtClean="0"/>
              <a:pPr/>
              <a:t>02/06/2013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EE527-B2B8-47EC-A334-246A5F9F9BE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76F2-6432-4BAB-892B-76B618490748}" type="datetimeFigureOut">
              <a:rPr lang="es-ES_tradnl" smtClean="0"/>
              <a:pPr/>
              <a:t>02/06/2013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EE527-B2B8-47EC-A334-246A5F9F9BE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76F2-6432-4BAB-892B-76B618490748}" type="datetimeFigureOut">
              <a:rPr lang="es-ES_tradnl" smtClean="0"/>
              <a:pPr/>
              <a:t>02/06/2013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EE527-B2B8-47EC-A334-246A5F9F9BE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76F2-6432-4BAB-892B-76B618490748}" type="datetimeFigureOut">
              <a:rPr lang="es-ES_tradnl" smtClean="0"/>
              <a:pPr/>
              <a:t>02/06/2013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EE527-B2B8-47EC-A334-246A5F9F9BE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76F2-6432-4BAB-892B-76B618490748}" type="datetimeFigureOut">
              <a:rPr lang="es-ES_tradnl" smtClean="0"/>
              <a:pPr/>
              <a:t>02/06/2013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EE527-B2B8-47EC-A334-246A5F9F9BE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76F2-6432-4BAB-892B-76B618490748}" type="datetimeFigureOut">
              <a:rPr lang="es-ES_tradnl" smtClean="0"/>
              <a:pPr/>
              <a:t>02/06/2013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EE527-B2B8-47EC-A334-246A5F9F9BE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76F2-6432-4BAB-892B-76B618490748}" type="datetimeFigureOut">
              <a:rPr lang="es-ES_tradnl" smtClean="0"/>
              <a:pPr/>
              <a:t>02/06/2013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EE527-B2B8-47EC-A334-246A5F9F9BE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76F2-6432-4BAB-892B-76B618490748}" type="datetimeFigureOut">
              <a:rPr lang="es-ES_tradnl" smtClean="0"/>
              <a:pPr/>
              <a:t>02/06/2013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EE527-B2B8-47EC-A334-246A5F9F9BE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576F2-6432-4BAB-892B-76B618490748}" type="datetimeFigureOut">
              <a:rPr lang="es-ES_tradnl" smtClean="0"/>
              <a:pPr/>
              <a:t>02/06/2013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EE527-B2B8-47EC-A334-246A5F9F9BE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rgbClr val="FF0000"/>
                </a:solidFill>
              </a:rPr>
              <a:t>Modelos de cualificación en Europa</a:t>
            </a:r>
            <a:endParaRPr lang="es-ES_tradnl" dirty="0">
              <a:solidFill>
                <a:srgbClr val="FF0000"/>
              </a:solidFill>
            </a:endParaRPr>
          </a:p>
        </p:txBody>
      </p:sp>
      <p:sp>
        <p:nvSpPr>
          <p:cNvPr id="6" name="5 Hexágono"/>
          <p:cNvSpPr/>
          <p:nvPr/>
        </p:nvSpPr>
        <p:spPr>
          <a:xfrm>
            <a:off x="500034" y="1643050"/>
            <a:ext cx="1000132" cy="1928826"/>
          </a:xfrm>
          <a:prstGeom prst="hexagon">
            <a:avLst>
              <a:gd name="adj" fmla="val 23462"/>
              <a:gd name="vf" fmla="val 1154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" name="6 Trapecio"/>
          <p:cNvSpPr/>
          <p:nvPr/>
        </p:nvSpPr>
        <p:spPr>
          <a:xfrm>
            <a:off x="3286116" y="4929198"/>
            <a:ext cx="1071570" cy="928694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0" name="9 Trapecio"/>
          <p:cNvSpPr/>
          <p:nvPr/>
        </p:nvSpPr>
        <p:spPr>
          <a:xfrm rot="10800000">
            <a:off x="3286115" y="4000503"/>
            <a:ext cx="1071569" cy="92869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1" name="10 Trapecio"/>
          <p:cNvSpPr/>
          <p:nvPr/>
        </p:nvSpPr>
        <p:spPr>
          <a:xfrm>
            <a:off x="3286116" y="2427162"/>
            <a:ext cx="1071570" cy="1287590"/>
          </a:xfrm>
          <a:prstGeom prst="trapezoid">
            <a:avLst>
              <a:gd name="adj" fmla="val 258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2" name="11 Rectángulo"/>
          <p:cNvSpPr/>
          <p:nvPr/>
        </p:nvSpPr>
        <p:spPr>
          <a:xfrm>
            <a:off x="3571868" y="1514468"/>
            <a:ext cx="50006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3" name="12 Trapecio"/>
          <p:cNvSpPr/>
          <p:nvPr/>
        </p:nvSpPr>
        <p:spPr>
          <a:xfrm>
            <a:off x="6143636" y="1500174"/>
            <a:ext cx="914400" cy="12161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4" name="13 Trapecio"/>
          <p:cNvSpPr/>
          <p:nvPr/>
        </p:nvSpPr>
        <p:spPr>
          <a:xfrm rot="10800000">
            <a:off x="6143637" y="3929066"/>
            <a:ext cx="914400" cy="12161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5" name="14 CuadroTexto"/>
          <p:cNvSpPr txBox="1"/>
          <p:nvPr/>
        </p:nvSpPr>
        <p:spPr>
          <a:xfrm>
            <a:off x="4500562" y="4143380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España</a:t>
            </a:r>
            <a:endParaRPr lang="es-ES_tradnl" dirty="0"/>
          </a:p>
        </p:txBody>
      </p:sp>
      <p:graphicFrame>
        <p:nvGraphicFramePr>
          <p:cNvPr id="16" name="15 Tabla"/>
          <p:cNvGraphicFramePr>
            <a:graphicFrameLocks noGrp="1"/>
          </p:cNvGraphicFramePr>
          <p:nvPr/>
        </p:nvGraphicFramePr>
        <p:xfrm>
          <a:off x="1857356" y="1572592"/>
          <a:ext cx="685800" cy="3928110"/>
        </p:xfrm>
        <a:graphic>
          <a:graphicData uri="http://schemas.openxmlformats.org/drawingml/2006/table">
            <a:tbl>
              <a:tblPr/>
              <a:tblGrid>
                <a:gridCol w="685800"/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EU 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Bulgaria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Chequia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Dinamarca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Alemania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Estonia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Grecia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Francia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Letonia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Lituania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Hungria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Paises Bajos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Austria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Polonia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Rumania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Eslovenia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Eslovaquia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Finlandia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>
                          <a:latin typeface="Arial"/>
                        </a:rPr>
                        <a:t>Suecia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 dirty="0">
                          <a:latin typeface="Arial"/>
                        </a:rPr>
                        <a:t>Reino Unido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16 CuadroTexto"/>
          <p:cNvSpPr txBox="1"/>
          <p:nvPr/>
        </p:nvSpPr>
        <p:spPr>
          <a:xfrm>
            <a:off x="7358082" y="1500174"/>
            <a:ext cx="7300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Italia</a:t>
            </a:r>
          </a:p>
          <a:p>
            <a:r>
              <a:rPr lang="es-ES_tradnl" dirty="0" smtClean="0"/>
              <a:t>Malta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7286644" y="3929066"/>
            <a:ext cx="13472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Bélgica</a:t>
            </a:r>
          </a:p>
          <a:p>
            <a:r>
              <a:rPr lang="es-ES_tradnl" dirty="0" smtClean="0"/>
              <a:t>Irlanda</a:t>
            </a:r>
          </a:p>
          <a:p>
            <a:r>
              <a:rPr lang="es-ES_tradnl" dirty="0" smtClean="0"/>
              <a:t>Chipre</a:t>
            </a:r>
          </a:p>
          <a:p>
            <a:r>
              <a:rPr lang="es-ES_tradnl" dirty="0" smtClean="0"/>
              <a:t>Luxemburgo</a:t>
            </a:r>
            <a:endParaRPr lang="es-ES_tradnl" dirty="0"/>
          </a:p>
        </p:txBody>
      </p:sp>
      <p:sp>
        <p:nvSpPr>
          <p:cNvPr id="19" name="18 CuadroTexto"/>
          <p:cNvSpPr txBox="1"/>
          <p:nvPr/>
        </p:nvSpPr>
        <p:spPr>
          <a:xfrm>
            <a:off x="4429124" y="1643050"/>
            <a:ext cx="967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Portugal</a:t>
            </a:r>
            <a:endParaRPr lang="es-ES_tradnl" dirty="0"/>
          </a:p>
        </p:txBody>
      </p:sp>
      <p:cxnSp>
        <p:nvCxnSpPr>
          <p:cNvPr id="21" name="20 Conector recto de flecha"/>
          <p:cNvCxnSpPr/>
          <p:nvPr/>
        </p:nvCxnSpPr>
        <p:spPr>
          <a:xfrm>
            <a:off x="2571736" y="2786058"/>
            <a:ext cx="3214710" cy="1500198"/>
          </a:xfrm>
          <a:prstGeom prst="straightConnector1">
            <a:avLst/>
          </a:prstGeom>
          <a:ln w="63500">
            <a:solidFill>
              <a:srgbClr val="FF0000"/>
            </a:solidFill>
            <a:headEnd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36</Words>
  <Application>Microsoft Office PowerPoint</Application>
  <PresentationFormat>Presentación en pantalla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Modelos de cualificación en Europa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Oriol</dc:creator>
  <cp:lastModifiedBy>Oriol</cp:lastModifiedBy>
  <cp:revision>2</cp:revision>
  <dcterms:created xsi:type="dcterms:W3CDTF">2013-06-02T10:50:21Z</dcterms:created>
  <dcterms:modified xsi:type="dcterms:W3CDTF">2013-06-02T11:23:38Z</dcterms:modified>
</cp:coreProperties>
</file>